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2" autoAdjust="0"/>
  </p:normalViewPr>
  <p:slideViewPr>
    <p:cSldViewPr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775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07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50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894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1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644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00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75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96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56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13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83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56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94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84" y="226766"/>
            <a:ext cx="11309231" cy="653439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372911" y="476032"/>
            <a:ext cx="85702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ZABITA DENETİM SİSTEMİ (ZDS)</a:t>
            </a:r>
            <a:endParaRPr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95401" y="1340769"/>
            <a:ext cx="10297040" cy="7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0000"/>
              </a:buClr>
              <a:buSzPts val="3600"/>
            </a:pPr>
            <a: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6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600" b="1" u="sng" dirty="0">
                <a:solidFill>
                  <a:srgbClr val="FF0000"/>
                </a:solidFill>
              </a:rPr>
              <a:t/>
            </a:r>
            <a:br>
              <a:rPr lang="tr-TR" sz="3600" b="1" u="sng" dirty="0">
                <a:solidFill>
                  <a:srgbClr val="FF0000"/>
                </a:solidFill>
              </a:rPr>
            </a:br>
            <a:r>
              <a:rPr lang="tr-TR" sz="3600" b="1" u="sng" dirty="0">
                <a:solidFill>
                  <a:schemeClr val="accent1"/>
                </a:solidFill>
              </a:rPr>
              <a:t>Beyaz Masa dan oluşturulmuş olan  talep ve şikayetleri aramak - görüntülemek için </a:t>
            </a:r>
            <a:r>
              <a:rPr lang="tr-TR" sz="3600" b="1" i="1" u="sng" dirty="0">
                <a:solidFill>
                  <a:schemeClr val="accent1"/>
                </a:solidFill>
              </a:rPr>
              <a:t>;</a:t>
            </a:r>
            <a:r>
              <a:rPr lang="tr-TR" sz="3600" b="1" i="1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600" b="1" i="1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Talep Atama penceresinden </a:t>
            </a:r>
            <a:r>
              <a:rPr lang="tr-TR" sz="2400" b="1" i="1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temizle</a:t>
            </a:r>
            <a:r>
              <a:rPr lang="tr-TR" sz="2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butonuna tıklayarak Talep türünde </a:t>
            </a:r>
            <a:r>
              <a:rPr lang="tr-TR" sz="2400" b="1" i="1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Beyaz Masayı </a:t>
            </a:r>
            <a:r>
              <a:rPr lang="tr-TR" sz="2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seçiyoruz .Ve </a:t>
            </a:r>
            <a:r>
              <a:rPr lang="tr-TR" sz="2400" b="1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ara</a:t>
            </a:r>
            <a:r>
              <a:rPr lang="tr-TR" sz="2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butonuna tıklıyoruz . Sonrasında aşağıda görüldüğü gibi talepler listelenecektir</a:t>
            </a:r>
            <a:r>
              <a:rPr lang="tr-TR" sz="279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tr-TR" sz="36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6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959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959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959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959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385388" y="85841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041" y="2993096"/>
            <a:ext cx="11238318" cy="346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466526" y="3657598"/>
            <a:ext cx="1129004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İç Görev Atamada oluşturulmuş olan  talep ve şikayetleri görmek için </a:t>
            </a:r>
            <a:r>
              <a:rPr lang="tr-TR" sz="32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tr-TR" sz="2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Talep Atama penceresinden temizle butonuna tıklayarak Talep türünde İç Görev Atamayı seçiyoruz 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Ara diyerek arama yapabiliriz.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Eğer detaylı arama yapmak isteniyorsa ; </a:t>
            </a:r>
            <a:r>
              <a:rPr lang="tr-TR" sz="2800" b="1" i="1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Denetim Türü , Tarih aralığı , müdürlük</a:t>
            </a:r>
            <a:r>
              <a:rPr lang="tr-TR" sz="2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tr-TR" sz="2800" b="1" i="1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amirlikleri</a:t>
            </a:r>
            <a:r>
              <a:rPr lang="tr-TR" sz="2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seçerek arama yapılabilmektedir.</a:t>
            </a:r>
            <a:endParaRPr dirty="0"/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7" y="556024"/>
            <a:ext cx="11980506" cy="270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0" y="948963"/>
            <a:ext cx="1228874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Gerekli arama yapıldıktan sonra gelen şikayetler eğer talep/şikayeti çözümleyecek ilgili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amirlik ile alakasız bir amirlikteyse  bir veya birden fazla talep  işaretlenerek ilgili amirliğe devir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işlemi yapılabilir.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7" y="2564904"/>
            <a:ext cx="9870460" cy="25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72771" y="5445224"/>
            <a:ext cx="119432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Ekiplere gönderilen işlemlerde veya devredilen şikayetlerde açıklama kısmının doldurulması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bilgi açısından faydalı olacaktır.</a:t>
            </a:r>
            <a:endParaRPr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47687" y="476672"/>
            <a:ext cx="6737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EKİBE ATAMA – DEVİR YAPARKEN;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564864" y="609600"/>
            <a:ext cx="948112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Talep devir işlemi yaparken Acil tiki hangi durumlarda ,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ne amaçla kullanılır?</a:t>
            </a:r>
            <a:endParaRPr sz="32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09551" y="4497582"/>
            <a:ext cx="11734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Acil tiki ; sadece müdürlük sorumluluklarında veya komuta sorumluluğunda yönetilecek olankısımdır.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Can-mal güvenliği  gibi durum aciliyeti içeren durumlarda kullanılarak ekibe kadar atılabilecektir.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Örneğin ; reklam-ilan , sokakta kalan ve evsizler gibi.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" y="1801117"/>
            <a:ext cx="88582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39946" y="213160"/>
            <a:ext cx="10998679" cy="911584"/>
          </a:xfrm>
        </p:spPr>
        <p:txBody>
          <a:bodyPr>
            <a:noAutofit/>
          </a:bodyPr>
          <a:lstStyle/>
          <a:p>
            <a:pPr algn="just"/>
            <a:r>
              <a:rPr lang="tr-T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ŞİKAYET İÇERİĞİNE GİRİLDİĞİNDE DEVİR İŞLEMİNİ NASIL YAPARIZ?</a:t>
            </a:r>
          </a:p>
        </p:txBody>
      </p:sp>
      <p:pic>
        <p:nvPicPr>
          <p:cNvPr id="5" name="İçerik Yer Tutucusu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30" y="1165894"/>
            <a:ext cx="579918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95600" y="3689945"/>
            <a:ext cx="2924175" cy="261937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35361" y="1124744"/>
            <a:ext cx="5603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İlgili şikayet ; müdürlükler , komuta ya da amirlik kullanıcıları tarafından okunduktan sonra devir edilebilir , fotoğraf eklenebilir veya diğer seçenekler  yazılabilir.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5361" y="2219380"/>
            <a:ext cx="5460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Bu noktada </a:t>
            </a:r>
            <a:r>
              <a:rPr lang="tr-TR" sz="1600" b="1" i="1" u="sng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dikkat edilmesi gereken kısım </a:t>
            </a:r>
            <a:r>
              <a:rPr lang="tr-TR" sz="1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okunan şikayetlerde kullanıcılar tarafından mutlaka </a:t>
            </a:r>
            <a:r>
              <a:rPr lang="tr-TR" sz="1600" b="1" i="1" u="sng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konu türünün seçilmesi zorunlu olacaktır</a:t>
            </a:r>
            <a:r>
              <a:rPr lang="tr-TR" sz="16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Bu işlem çoklu çözüm yapan Trakya gibi birimlerin tablet kullanıcıları da konu türüne göre işlemleri seçmek zorunda olacaktır. Mobil kısım ve ofis kısmı aynı mantıkta çalışmaktadır. </a:t>
            </a:r>
            <a:endParaRPr lang="tr-TR" sz="1600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0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888249" y="3861048"/>
            <a:ext cx="1032995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Yapılan devir işlemi tamamlanıp devret</a:t>
            </a:r>
            <a:r>
              <a:rPr lang="tr-TR" sz="2400" dirty="0">
                <a:ea typeface="Calibri"/>
              </a:rPr>
              <a:t> </a:t>
            </a: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demeden önce çoklu çözümler için </a:t>
            </a:r>
            <a:r>
              <a:rPr lang="tr-T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müdürlük sorumluları birden </a:t>
            </a: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çok </a:t>
            </a:r>
            <a:r>
              <a:rPr lang="tr-T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amirliğe, </a:t>
            </a: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amirlikler </a:t>
            </a:r>
            <a:r>
              <a:rPr lang="tr-T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birden çok ekibi ilgilendiriyor ise kendi birimi içindeki ekiplerine şikayetleri gönderebilmektedir. Bu </a:t>
            </a: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durumlarda kopya seçeneği </a:t>
            </a:r>
            <a:r>
              <a:rPr lang="tr-T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kullanılmaktadır.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1038128" y="1192616"/>
            <a:ext cx="64205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KOPYA SEÇENEĞİ NE İŞE YARAR</a:t>
            </a:r>
            <a:r>
              <a:rPr lang="tr-TR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28" y="2060848"/>
            <a:ext cx="7016393" cy="149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83378" y="365125"/>
            <a:ext cx="10570422" cy="193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alibri"/>
              <a:buNone/>
            </a:pPr>
            <a:r>
              <a:rPr lang="tr-TR" sz="3959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ZDS ye nereden ve nasıl giriş yaparız? </a:t>
            </a:r>
            <a:br>
              <a:rPr lang="tr-TR" sz="3959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tr-TR" sz="3959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959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tr-TR" sz="25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portal.ibb.gov.tr  - Zabıta Denetime </a:t>
            </a:r>
            <a:r>
              <a:rPr lang="tr-TR" sz="25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tıklayarak açılan kullanıcı giriş sayfasından </a:t>
            </a:r>
            <a:r>
              <a:rPr lang="tr-TR" sz="25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mail kullanıcı adımız </a:t>
            </a:r>
            <a:r>
              <a:rPr lang="tr-TR" sz="25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tr-TR" sz="25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şifre </a:t>
            </a:r>
            <a:r>
              <a:rPr lang="tr-TR" sz="25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yazarak giriş yaparız.</a:t>
            </a:r>
            <a:endParaRPr sz="252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463" y="2966840"/>
            <a:ext cx="5966775" cy="297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378" y="2986296"/>
            <a:ext cx="3102928" cy="28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085617" y="4066162"/>
            <a:ext cx="700392" cy="4085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79929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tr-TR" sz="4000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ZDS ofis </a:t>
            </a:r>
            <a:r>
              <a:rPr lang="tr-TR" sz="4000" b="1" i="0" u="sng" strike="noStrike" cap="none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modu</a:t>
            </a:r>
            <a:r>
              <a:rPr lang="tr-TR" sz="4000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;</a:t>
            </a:r>
            <a:br>
              <a:rPr lang="tr-TR" sz="4000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endParaRPr sz="4000" b="1" i="0" u="sng" strike="noStrike" cap="non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 descr="1sfdf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7655" y="1381109"/>
            <a:ext cx="88201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C:\Users\ayhan.altundal\AppData\Local\Microsoft\Windows\INetCache\Content.Word\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655" y="3979863"/>
            <a:ext cx="8820150" cy="197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778218" y="3307400"/>
            <a:ext cx="104587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ZDS Ofis modu talep oluşturma ve oluşturulan talepleri görme kısmı ;</a:t>
            </a:r>
            <a:endParaRPr sz="2800" b="1"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tr-TR" sz="3600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Yeni talep oluşturmak için ;  Talepler – Talep Atamaya tıklıyoruz.</a:t>
            </a:r>
            <a:endParaRPr sz="3600" b="1" i="0" u="sng" strike="noStrike" cap="non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C:\Users\ayhan.altundal\AppData\Local\Microsoft\Windows\INetCache\Content.Word\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87958"/>
            <a:ext cx="4103451" cy="231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1651" y="4067410"/>
            <a:ext cx="6537395" cy="2790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 rot="6299163">
            <a:off x="3012390" y="3269179"/>
            <a:ext cx="706548" cy="307381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5338055" y="3113302"/>
            <a:ext cx="574458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Talep türünü ; İç görev atama seçerek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– Yeni Talep butonuna tıklıyoruz.</a:t>
            </a:r>
            <a:endParaRPr sz="2800" b="1"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54" y="2492189"/>
            <a:ext cx="11607348" cy="281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93949" y="5513040"/>
            <a:ext cx="3762375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Shape 119"/>
          <p:cNvCxnSpPr/>
          <p:nvPr/>
        </p:nvCxnSpPr>
        <p:spPr>
          <a:xfrm rot="10800000" flipH="1">
            <a:off x="10328011" y="4451230"/>
            <a:ext cx="405442" cy="155275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88034" y="404664"/>
            <a:ext cx="10515600" cy="73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alibri"/>
              <a:buNone/>
            </a:pPr>
            <a:r>
              <a:rPr lang="tr-TR" sz="3240" b="1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İÇ GÖREV ATAMA NEDİR , NE İÇİN KULLANILIR?</a:t>
            </a:r>
            <a:r>
              <a:rPr lang="tr-TR" sz="2880" b="0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tr-TR" sz="2880" b="0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</a:br>
            <a:endParaRPr sz="2880" b="0" i="0" u="none" strike="noStrike" cap="non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462530" y="931656"/>
            <a:ext cx="1116258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*İç görev atama tüm amirlikler tarafından kullanılan ve özellikle komuta tarafından kullanılan bir görev atamadır.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*Komuta , kameradan tespit ettikleri durumların verilerini ekleyerek kaydını tutabilir veya eğer varsa ekibin tabletine kadar direkt görev ataması yapabilir.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51012" y="5296643"/>
            <a:ext cx="706418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*Amirlik veya amirlik büro kullanıcıları tarafından kontrol ,denetim vs. işler görev ataması yapılarak ilgili ekiplere doğrudan atanabilir . Ekipler tabletlerinden bu işi kendi amirliklerinde arama yaptıkları zaman kendi amirliklerinde atama olarak görebilmektedir.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38200" y="2718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tr-TR" sz="4400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Yeni Talep penceresi ;  </a:t>
            </a:r>
            <a:r>
              <a:rPr lang="tr-TR" sz="4400" b="1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4400" b="1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 i="0" u="sng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1129506"/>
            <a:ext cx="5354391" cy="34468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6498077" y="843240"/>
            <a:ext cx="40639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Oluşturulmuş olan talebin kayıt nosudur.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6478621" y="1280506"/>
            <a:ext cx="34240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Seyyar , dilenci vs. denetim türleri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6478621" y="1702195"/>
            <a:ext cx="4970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Talebe istinaden seçmemiz gereken ilgili müdürlük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6420255" y="2121944"/>
            <a:ext cx="46128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Talebe istinaden seçmemiz gereken ilgili amirlik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6478621" y="2663958"/>
            <a:ext cx="5514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Talebe atayacağımız ekip veya büro kimse onu seçiyoruz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6498077" y="3023366"/>
            <a:ext cx="1251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Talep tarihi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6498077" y="3493532"/>
            <a:ext cx="47158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Talep konusu ve alt konusu ; talebin denetim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-türüne istinaden girilmesi gereken ilgili alandır.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 konu yoksa doldurulması zorunlu değildir.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762000" y="4803196"/>
            <a:ext cx="7478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Şikayet detayı ; ilgili şikayet veya talebin içeriğinin yazılması gereken alandır.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762000" y="5215328"/>
            <a:ext cx="6265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 eklemek veya yanlış girilen bir adresi silmek için kullanılır.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838200" y="5608320"/>
            <a:ext cx="91505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Talep veya şikayete istinaden fotoğraf , video ve belge ekmek için kullanılması gereken alandır.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Shape 139"/>
          <p:cNvCxnSpPr/>
          <p:nvPr/>
        </p:nvCxnSpPr>
        <p:spPr>
          <a:xfrm rot="10800000" flipH="1">
            <a:off x="1586204" y="989045"/>
            <a:ext cx="4834051" cy="2914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0" name="Shape 140"/>
          <p:cNvCxnSpPr>
            <a:endCxn id="130" idx="1"/>
          </p:cNvCxnSpPr>
          <p:nvPr/>
        </p:nvCxnSpPr>
        <p:spPr>
          <a:xfrm rot="10800000" flipH="1">
            <a:off x="3396421" y="1465172"/>
            <a:ext cx="3082200" cy="184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1" name="Shape 141"/>
          <p:cNvCxnSpPr>
            <a:endCxn id="131" idx="1"/>
          </p:cNvCxnSpPr>
          <p:nvPr/>
        </p:nvCxnSpPr>
        <p:spPr>
          <a:xfrm>
            <a:off x="3657721" y="1847561"/>
            <a:ext cx="2820900" cy="39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2" name="Shape 142"/>
          <p:cNvCxnSpPr>
            <a:endCxn id="132" idx="1"/>
          </p:cNvCxnSpPr>
          <p:nvPr/>
        </p:nvCxnSpPr>
        <p:spPr>
          <a:xfrm>
            <a:off x="4235955" y="2071609"/>
            <a:ext cx="2184300" cy="37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3" name="Shape 143"/>
          <p:cNvCxnSpPr/>
          <p:nvPr/>
        </p:nvCxnSpPr>
        <p:spPr>
          <a:xfrm>
            <a:off x="3696510" y="2406089"/>
            <a:ext cx="2782111" cy="4425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4" name="Shape 144"/>
          <p:cNvCxnSpPr>
            <a:endCxn id="134" idx="1"/>
          </p:cNvCxnSpPr>
          <p:nvPr/>
        </p:nvCxnSpPr>
        <p:spPr>
          <a:xfrm>
            <a:off x="3396377" y="2491332"/>
            <a:ext cx="3101700" cy="716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5" name="Shape 145"/>
          <p:cNvCxnSpPr/>
          <p:nvPr/>
        </p:nvCxnSpPr>
        <p:spPr>
          <a:xfrm>
            <a:off x="3396343" y="2737866"/>
            <a:ext cx="3101734" cy="93839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6" name="Shape 146"/>
          <p:cNvCxnSpPr/>
          <p:nvPr/>
        </p:nvCxnSpPr>
        <p:spPr>
          <a:xfrm>
            <a:off x="2743200" y="2922532"/>
            <a:ext cx="3754877" cy="8470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47" name="Shape 147"/>
          <p:cNvSpPr/>
          <p:nvPr/>
        </p:nvSpPr>
        <p:spPr>
          <a:xfrm rot="6226170">
            <a:off x="-86308" y="4061942"/>
            <a:ext cx="1696616" cy="28356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234135" y="3769567"/>
            <a:ext cx="597159" cy="183778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11409" y="4182787"/>
            <a:ext cx="523338" cy="175722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662" y="2378176"/>
            <a:ext cx="6893037" cy="421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457686" y="385393"/>
            <a:ext cx="1113375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Yeni Talep penceresinde talep eklemek için doldurulması gereken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tüm alanlar doldurulduktan sonra tekrar yeni talep eklemek isteniyorsa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Kaydet</a:t>
            </a:r>
            <a:r>
              <a:rPr lang="tr-TR" sz="2400" b="1" i="1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tr-T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tıklayarak </a:t>
            </a:r>
            <a:r>
              <a:rPr lang="tr-TR" sz="24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Yeni</a:t>
            </a:r>
            <a:r>
              <a:rPr lang="tr-T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butonuna tıklar devam ederiz . Eğer yeni bir işleme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devam edilmeyecekse de Kaydet dedikten sonra </a:t>
            </a:r>
            <a:r>
              <a:rPr lang="tr-TR" sz="24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kapat</a:t>
            </a:r>
            <a:r>
              <a:rPr lang="tr-T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diyerek yeni talep penceresini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kapatırız.</a:t>
            </a:r>
            <a:endParaRPr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90331" y="17647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10"/>
              <a:buFont typeface="Calibri"/>
              <a:buNone/>
            </a:pPr>
            <a:r>
              <a:rPr lang="tr-TR" sz="4410" b="1" i="0" u="sng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Arama Kriterleri ;</a:t>
            </a:r>
            <a:r>
              <a:rPr lang="tr-TR" sz="4770" b="1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4770" b="1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959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3959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959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Talep ve şikayetler içi arama yaparken en önemli kısım </a:t>
            </a:r>
            <a:r>
              <a:rPr lang="tr-TR" sz="3959" b="1" i="1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Talep Türü </a:t>
            </a:r>
            <a:r>
              <a:rPr lang="tr-TR" sz="3959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kısmıdır . Burayı Mutlaka belirtmek gerekmektedir.</a:t>
            </a:r>
            <a:endParaRPr sz="3959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520" y="4653136"/>
            <a:ext cx="5739367" cy="128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 rot="12929785">
            <a:off x="6516910" y="3171463"/>
            <a:ext cx="357634" cy="156425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38200" y="166718"/>
            <a:ext cx="10402019" cy="60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alibri"/>
              <a:buNone/>
            </a:pPr>
            <a:r>
              <a:rPr lang="tr-TR" sz="3959" b="1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ARAMA KRİTERLERİ</a:t>
            </a:r>
            <a:endParaRPr sz="3959" b="1" i="0" u="none" strike="noStrike" cap="non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" y="871268"/>
            <a:ext cx="11987846" cy="3558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71576" y="4804912"/>
            <a:ext cx="4945813" cy="194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DENETİM TÜRÜNE GÖRE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GELİŞ TARİHİNE GÖRE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BÜRODA ÇÖZÜLDÜ VEYA ÇÖZÜLMEDİ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TALEP İD </a:t>
            </a:r>
            <a:r>
              <a:rPr lang="tr-TR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(ZDS KAYIT NUMARASIDIR)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BEYAZ MASA TALEP NO İLE </a:t>
            </a:r>
            <a:r>
              <a:rPr lang="tr-TR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(1- İLE BAŞLAR)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KAYIT NUMARALARISI VEYA ENCÜMEN KARAR NO İLE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MÜDÜRLÜK AMİRLİK VEYA AMİRLİK KISMINA GÖRE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TC. VERGİ NO VEYA PLAKA İLE ARAMA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5703" y="4660329"/>
            <a:ext cx="5265618" cy="94684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6096000" y="5969479"/>
            <a:ext cx="6096000" cy="55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ENÖMLİ KRİTER KISMI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TALEP TÜRÜ DİKKAT EDİLMESİ GEREKEN KISIMDIR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Shape 172"/>
          <p:cNvCxnSpPr/>
          <p:nvPr/>
        </p:nvCxnSpPr>
        <p:spPr>
          <a:xfrm rot="10800000" flipH="1">
            <a:off x="6314536" y="4804912"/>
            <a:ext cx="3571336" cy="125083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3" name="Shape 173"/>
          <p:cNvCxnSpPr/>
          <p:nvPr/>
        </p:nvCxnSpPr>
        <p:spPr>
          <a:xfrm rot="10800000" flipH="1">
            <a:off x="560717" y="2311879"/>
            <a:ext cx="1285336" cy="24930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4" name="Shape 174"/>
          <p:cNvCxnSpPr/>
          <p:nvPr/>
        </p:nvCxnSpPr>
        <p:spPr>
          <a:xfrm rot="10800000" flipH="1">
            <a:off x="672860" y="2484408"/>
            <a:ext cx="2139351" cy="264934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5" name="Shape 175"/>
          <p:cNvCxnSpPr/>
          <p:nvPr/>
        </p:nvCxnSpPr>
        <p:spPr>
          <a:xfrm rot="10800000" flipH="1">
            <a:off x="940279" y="2812211"/>
            <a:ext cx="2084088" cy="261811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6" name="Shape 176"/>
          <p:cNvCxnSpPr/>
          <p:nvPr/>
        </p:nvCxnSpPr>
        <p:spPr>
          <a:xfrm rot="5400000" flipH="1">
            <a:off x="1591580" y="3515270"/>
            <a:ext cx="2700000" cy="1483800"/>
          </a:xfrm>
          <a:prstGeom prst="bentConnector3">
            <a:avLst>
              <a:gd name="adj1" fmla="val 99203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7" name="Shape 177"/>
          <p:cNvCxnSpPr/>
          <p:nvPr/>
        </p:nvCxnSpPr>
        <p:spPr>
          <a:xfrm rot="10800000" flipH="1">
            <a:off x="4166558" y="2984842"/>
            <a:ext cx="6003900" cy="2907000"/>
          </a:xfrm>
          <a:prstGeom prst="bentConnector3">
            <a:avLst>
              <a:gd name="adj1" fmla="val 30029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Shape 178"/>
          <p:cNvCxnSpPr/>
          <p:nvPr/>
        </p:nvCxnSpPr>
        <p:spPr>
          <a:xfrm rot="5400000" flipH="1">
            <a:off x="1353486" y="4164995"/>
            <a:ext cx="2629200" cy="12474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9" name="Shape 179"/>
          <p:cNvCxnSpPr/>
          <p:nvPr/>
        </p:nvCxnSpPr>
        <p:spPr>
          <a:xfrm rot="10800000" flipH="1">
            <a:off x="4283824" y="2307565"/>
            <a:ext cx="2030712" cy="41235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0" name="Shape 180"/>
          <p:cNvCxnSpPr/>
          <p:nvPr/>
        </p:nvCxnSpPr>
        <p:spPr>
          <a:xfrm rot="10800000" flipH="1">
            <a:off x="3964647" y="2255702"/>
            <a:ext cx="5809081" cy="434350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607</Words>
  <Application>Microsoft Office PowerPoint</Application>
  <PresentationFormat>Geniş ekran</PresentationFormat>
  <Paragraphs>62</Paragraphs>
  <Slides>15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Teması</vt:lpstr>
      <vt:lpstr>PowerPoint Sunusu</vt:lpstr>
      <vt:lpstr>ZDS ye nereden ve nasıl giriş yaparız?   portal.ibb.gov.tr  - Zabıta Denetime tıklayarak açılan kullanıcı giriş sayfasından  mail kullanıcı adımız ve şifre yazarak giriş yaparız.</vt:lpstr>
      <vt:lpstr>ZDS ofis modu ; </vt:lpstr>
      <vt:lpstr>Yeni talep oluşturmak için ;  Talepler – Talep Atamaya tıklıyoruz.</vt:lpstr>
      <vt:lpstr>İÇ GÖREV ATAMA NEDİR , NE İÇİN KULLANILIR? </vt:lpstr>
      <vt:lpstr>Yeni Talep penceresi ;   </vt:lpstr>
      <vt:lpstr>PowerPoint Sunusu</vt:lpstr>
      <vt:lpstr>Arama Kriterleri ;  Talep ve şikayetler içi arama yaparken en önemli kısım Talep Türü kısmıdır . Burayı Mutlaka belirtmek gerekmektedir.</vt:lpstr>
      <vt:lpstr>ARAMA KRİTERLERİ</vt:lpstr>
      <vt:lpstr>     Beyaz Masa dan oluşturulmuş olan  talep ve şikayetleri aramak - görüntülemek için ; Talep Atama penceresinden temizle butonuna tıklayarak Talep türünde Beyaz Masayı seçiyoruz .Ve ara butonuna tıklıyoruz . Sonrasında aşağıda görüldüğü gibi talepler listelenecektir.    </vt:lpstr>
      <vt:lpstr>PowerPoint Sunusu</vt:lpstr>
      <vt:lpstr>PowerPoint Sunusu</vt:lpstr>
      <vt:lpstr>PowerPoint Sunusu</vt:lpstr>
      <vt:lpstr>ŞİKAYET İÇERİĞİNE GİRİLDİĞİNDE DEVİR İŞLEMİNİ NASIL YAPARIZ?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emine</dc:creator>
  <cp:lastModifiedBy>Cenap KÖKSAL</cp:lastModifiedBy>
  <cp:revision>20</cp:revision>
  <dcterms:modified xsi:type="dcterms:W3CDTF">2018-04-03T12:30:18Z</dcterms:modified>
</cp:coreProperties>
</file>